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6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82" r:id="rId11"/>
    <p:sldId id="381" r:id="rId12"/>
    <p:sldId id="379" r:id="rId13"/>
    <p:sldId id="380" r:id="rId14"/>
    <p:sldId id="378" r:id="rId15"/>
    <p:sldId id="361" r:id="rId16"/>
    <p:sldId id="383" r:id="rId17"/>
    <p:sldId id="384" r:id="rId18"/>
    <p:sldId id="385" r:id="rId19"/>
    <p:sldId id="386" r:id="rId20"/>
    <p:sldId id="403" r:id="rId21"/>
    <p:sldId id="404" r:id="rId22"/>
    <p:sldId id="387" r:id="rId23"/>
    <p:sldId id="388" r:id="rId24"/>
    <p:sldId id="390" r:id="rId25"/>
    <p:sldId id="391" r:id="rId26"/>
    <p:sldId id="393" r:id="rId27"/>
    <p:sldId id="394" r:id="rId28"/>
    <p:sldId id="398" r:id="rId29"/>
    <p:sldId id="395" r:id="rId30"/>
    <p:sldId id="396" r:id="rId31"/>
    <p:sldId id="392" r:id="rId32"/>
    <p:sldId id="400" r:id="rId33"/>
    <p:sldId id="4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2"/>
    <p:restoredTop sz="82542"/>
  </p:normalViewPr>
  <p:slideViewPr>
    <p:cSldViewPr snapToGrid="0" snapToObjects="1">
      <p:cViewPr varScale="1">
        <p:scale>
          <a:sx n="111" d="100"/>
          <a:sy n="111" d="100"/>
        </p:scale>
        <p:origin x="11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72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1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hyperlink" Target="https://bmayhew.github.io/playwright-dem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627776" y="452881"/>
            <a:ext cx="3584510" cy="597512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50K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 (TS/JS only)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 err="1">
                <a:solidFill>
                  <a:srgbClr val="3FC3F5"/>
                </a:solidFill>
                <a:latin typeface="Flexo" pitchFamily="2" charset="0"/>
              </a:rPr>
              <a:t>hawkeye</a:t>
            </a:r>
            <a:endParaRPr lang="en-US" sz="6000" b="1" dirty="0">
              <a:solidFill>
                <a:srgbClr val="3FC3F5"/>
              </a:solidFill>
              <a:latin typeface="Flexo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B6DB16-7F6C-091F-3F05-D7A06F81D5DD}"/>
              </a:ext>
            </a:extLst>
          </p:cNvPr>
          <p:cNvSpPr/>
          <p:nvPr/>
        </p:nvSpPr>
        <p:spPr>
          <a:xfrm>
            <a:off x="1515240" y="3380722"/>
            <a:ext cx="1977498" cy="185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Periodic Table of Elements - Iron Fe Sticker for Sale by Serge Averbukh">
            <a:extLst>
              <a:ext uri="{FF2B5EF4-FFF2-40B4-BE49-F238E27FC236}">
                <a16:creationId xmlns:a16="http://schemas.microsoft.com/office/drawing/2014/main" id="{D2C4B87B-15DF-5A4A-7739-D044B55A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23" y="3250766"/>
            <a:ext cx="2118931" cy="211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ura's Birding Blog: Sharp-shinned Hawk eye color">
            <a:extLst>
              <a:ext uri="{FF2B5EF4-FFF2-40B4-BE49-F238E27FC236}">
                <a16:creationId xmlns:a16="http://schemas.microsoft.com/office/drawing/2014/main" id="{DA9AAF89-33F3-A211-BF8D-43BE19B0A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r="11616"/>
          <a:stretch/>
        </p:blipFill>
        <p:spPr bwMode="auto">
          <a:xfrm>
            <a:off x="1684588" y="3486863"/>
            <a:ext cx="1638800" cy="16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420567" y="2413334"/>
            <a:ext cx="5000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Birdwatching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029DB99-1A47-EB20-CDC2-52BFF23D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10" y="486134"/>
            <a:ext cx="5855910" cy="58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5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420567" y="2413334"/>
            <a:ext cx="5000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Birdwatching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EB1C1-3C03-EA6E-0AA0-1AB9D13CE6D3}"/>
              </a:ext>
            </a:extLst>
          </p:cNvPr>
          <p:cNvSpPr/>
          <p:nvPr/>
        </p:nvSpPr>
        <p:spPr>
          <a:xfrm>
            <a:off x="5421310" y="544009"/>
            <a:ext cx="5943694" cy="5769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7863E-24E7-3834-041B-88F9495AD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7"/>
          <a:stretch/>
        </p:blipFill>
        <p:spPr>
          <a:xfrm>
            <a:off x="1564973" y="3728492"/>
            <a:ext cx="2711932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0AFC2-5882-B500-355E-77CA5897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534"/>
          <a:stretch/>
        </p:blipFill>
        <p:spPr>
          <a:xfrm>
            <a:off x="5440062" y="1429113"/>
            <a:ext cx="5906190" cy="39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286569" y="1195990"/>
            <a:ext cx="10687200" cy="521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UI mode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Register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385188" y="1040258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5" y="517665"/>
            <a:ext cx="5822670" cy="582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47" y="3138738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710069"/>
            <a:ext cx="5437861" cy="543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9A1926E9-941A-8142-1679-FE0CEA76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797" y="554797"/>
            <a:ext cx="5748405" cy="5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Playwright Workshop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1632</Words>
  <Application>Microsoft Macintosh PowerPoint</Application>
  <PresentationFormat>Widescreen</PresentationFormat>
  <Paragraphs>279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60</cp:revision>
  <dcterms:created xsi:type="dcterms:W3CDTF">2021-07-14T14:18:39Z</dcterms:created>
  <dcterms:modified xsi:type="dcterms:W3CDTF">2023-04-26T06:56:11Z</dcterms:modified>
</cp:coreProperties>
</file>